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lgerian" pitchFamily="82" charset="0"/>
              </a:rPr>
              <a:t>CHANDIDAS MAHAVIDYALAYA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Algerian" pitchFamily="82" charset="0"/>
              </a:rPr>
              <a:t>DEPARTMEANT OF GEOGRAPHY</a:t>
            </a:r>
          </a:p>
          <a:p>
            <a:endParaRPr lang="en-US" sz="4000" dirty="0">
              <a:solidFill>
                <a:schemeClr val="tx2"/>
              </a:solidFill>
              <a:latin typeface="Algerian" pitchFamily="82" charset="0"/>
            </a:endParaRPr>
          </a:p>
          <a:p>
            <a:r>
              <a:rPr lang="en-IN" sz="4000" dirty="0">
                <a:solidFill>
                  <a:schemeClr val="tx2"/>
                </a:solidFill>
                <a:latin typeface="Algerian" pitchFamily="82" charset="0"/>
              </a:rPr>
              <a:t>Topic.- </a:t>
            </a:r>
            <a:r>
              <a:rPr lang="en-IN" sz="4000" dirty="0" smtClean="0">
                <a:solidFill>
                  <a:schemeClr val="tx2"/>
                </a:solidFill>
                <a:latin typeface="Algerian" pitchFamily="82" charset="0"/>
              </a:rPr>
              <a:t>Population Structure</a:t>
            </a:r>
            <a:endParaRPr lang="en-IN" sz="4000" dirty="0">
              <a:solidFill>
                <a:schemeClr val="tx2"/>
              </a:solidFill>
              <a:latin typeface="Algerian" pitchFamily="82" charset="0"/>
            </a:endParaRPr>
          </a:p>
          <a:p>
            <a:endParaRPr lang="en-IN" sz="4000" dirty="0">
              <a:solidFill>
                <a:schemeClr val="tx2"/>
              </a:solidFill>
              <a:latin typeface="Algerian" pitchFamily="82" charset="0"/>
            </a:endParaRPr>
          </a:p>
          <a:p>
            <a:r>
              <a:rPr lang="en-IN" sz="4000" dirty="0">
                <a:solidFill>
                  <a:schemeClr val="tx2"/>
                </a:solidFill>
                <a:latin typeface="Algerian" pitchFamily="82" charset="0"/>
              </a:rPr>
              <a:t>Prof.- </a:t>
            </a:r>
            <a:r>
              <a:rPr lang="en-IN" sz="4000" dirty="0" err="1">
                <a:solidFill>
                  <a:schemeClr val="tx2"/>
                </a:solidFill>
                <a:latin typeface="Algerian" pitchFamily="82" charset="0"/>
              </a:rPr>
              <a:t>Indrajit</a:t>
            </a:r>
            <a:r>
              <a:rPr lang="en-IN" sz="4000" dirty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en-IN" sz="4000" dirty="0" err="1">
                <a:solidFill>
                  <a:schemeClr val="tx2"/>
                </a:solidFill>
                <a:latin typeface="Algerian" pitchFamily="82" charset="0"/>
              </a:rPr>
              <a:t>Mandal</a:t>
            </a:r>
            <a:endParaRPr lang="en-US" sz="4000" dirty="0">
              <a:solidFill>
                <a:schemeClr val="tx2"/>
              </a:solidFill>
              <a:latin typeface="Algerian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8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layer.slideplayer.com/90/14828475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5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layer.slideplayer.com/90/14828475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9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layer.slideplayer.com/90/14828475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65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8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layer.slideplayer.com/90/14828475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44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2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layer.slideplayer.com/90/14828475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layer.slideplayer.com/90/14828475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2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layer.slideplayer.com/90/14828475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4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layer.slideplayer.com/90/14828475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layer.slideplayer.com/90/14828475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0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layer.slideplayer.com/90/14828475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6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layer.slideplayer.com/90/14828475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05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layer.slideplayer.com/90/14828475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4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layer.slideplayer.com/90/14828475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layer.slideplayer.com/90/14828475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9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layer.slideplayer.com/90/14828475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layer.slideplayer.com/90/14828475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1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layer.slideplayer.com/90/14828475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572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2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layer.slideplayer.com/90/14828475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4400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69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player.slideplayer.com/90/14828475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572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13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layer.slideplayer.com/90/14828475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43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layer.slideplayer.com/90/14828475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2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90/14828475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77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layer.slideplayer.com/90/14828475/slides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27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layer.slideplayer.com/90/14828475/slides/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89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layer.slideplayer.com/90/14828475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52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layer.slideplayer.com/90/14828475/slides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50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player.slideplayer.com/90/14828475/slides/slid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05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layer.slideplayer.com/90/14828475/slides/slide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11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layer.slideplayer.com/90/14828475/slides/slide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07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layer.slideplayer.com/90/14828475/slides/slide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83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layer.slideplayer.com/90/14828475/slides/slide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4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Thank you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2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layer.slideplayer.com/90/14828475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layer.slideplayer.com/90/14828475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8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layer.slideplayer.com/90/14828475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5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layer.slideplayer.com/90/14828475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05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layer.slideplayer.com/90/14828475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30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layer.slideplayer.com/90/14828475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2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</Words>
  <Application>Microsoft Office PowerPoint</Application>
  <PresentationFormat>On-screen Show (4:3)</PresentationFormat>
  <Paragraphs>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CHANDIDAS MAHAVIDYALAYA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2006-08-16T00:00:00Z</dcterms:created>
  <dcterms:modified xsi:type="dcterms:W3CDTF">2023-01-10T05:54:46Z</dcterms:modified>
</cp:coreProperties>
</file>